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8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0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72" y="306"/>
      </p:cViewPr>
      <p:guideLst>
        <p:guide orient="horz" pos="2160"/>
        <p:guide pos="6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AF882F-B984-7BC8-549D-4CA4B8D70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CD36BA3-09D5-373D-AF1B-D68A1E7F4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C0E232-FD61-85F8-307E-D3C6BE3D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14BB92-912F-AB8B-90B4-AE6A8353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6F78AB-71DF-800B-184F-D640B2B0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1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D66D7D-3DFA-30E6-DA9D-0EF639E9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322932-2793-0F2F-E602-405385ED2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CB7DED-8EDB-3507-C77F-3C53DCB69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06C65C-36AA-4784-0995-35151CCF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98A1175-96C8-18E3-A63F-1CC3AFC9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54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C92002E-3288-06DA-A30D-A3FA50D7B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94CA0F-D665-02F1-ADA3-2380C9243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349ED3E-D615-4E8E-43F7-9286294D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39F7F1-F376-2A90-1383-0BDB0507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488C6B-11A2-F787-B170-2099B50EC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89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8D4C1D-75A2-2D75-F00A-FFEBBAA50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10F6A4-588A-CD37-4848-CE719518F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3F80A99-D184-3524-4AEA-28E8E685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C424AF-118F-435F-C12B-ECC6AD190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F48625-461F-5283-BCD6-F084B4AFB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360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B857C7-1212-21B1-A79C-996BD18FA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F531EC5-AB53-13EB-E176-7BFCB94E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666316-ABF9-4507-5CCD-CED8EC20D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95D948-D059-67DD-4282-52B3B856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28C595D-3D8B-D7BB-D98E-FA58B226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359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5BFF08-C6AD-0E83-1A13-235B25E4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2BF0D8E-B479-190A-6712-9FDCCD10C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264DF7C-4F68-128E-1D8C-3CF10978F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3C0507A-8F4D-C670-43D5-D15DC1E0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A837237-EF20-8CC1-8FA1-7FDC0E3DB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91ED8F1-C757-0202-7E9B-C82EE414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71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7B0A5E-EB26-DFFE-6619-7FD486EC8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D14F15-D0F1-CECD-2428-189B22935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380990D-3F66-3DB2-FF19-CBEAC7E51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5F31F5D-0466-FCFA-FBA7-A339AD363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7975E0-0766-2CCD-F6E1-A431296B7D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151A567-C4AF-0338-E2F0-5CE663F8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D4ACB56-085C-21EE-1E0F-6E10CF40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0C5B4EE-1468-249E-F2C9-B22644081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62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4E14D6-7499-94B1-BAC8-341A552B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EF9EB28-6387-47C0-4725-0FF05CE3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592980A-1F74-DACB-3771-CBF343A8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F5BBF8A-8B54-DA0D-8308-FDE0A3FDD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792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9CFF3C2-8C96-BB89-E583-855B4BEF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6935690-D348-FCE1-5972-FC7A9A98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7BE85A7-788A-6351-E922-40D3FD78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991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5133D3-12B2-3590-9A7C-A36B3F450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31769A-03F6-5799-E36C-3550CD6C3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D1A3AE6-A2A1-D607-6A21-F5F397E2F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E88AB4-3FDA-C183-E234-BFED1FD0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A9A3480-A0AB-8046-B82F-B7AC5395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99C99CA-2400-042B-733F-78AF15B9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416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8A7702-56A7-CDE7-6B9E-763786103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D6A22E1E-D030-7EA5-F417-AF800D003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25E5825-3BDD-B7D1-99A3-76D1CFA2A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1AC32F-7C2A-8940-F760-B05134FE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B1614FE-3831-F54A-D8D2-26361081B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9B567F8-24FF-3114-65B6-39485DB1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09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CAA47D0-8D06-2E4A-17EC-E9706F03D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8ADDB8-C249-1EF0-15B4-AA911D25A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4DFA07-687B-4146-8979-6A7857B87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C482-0771-4A79-B61C-678861F672BC}" type="datetimeFigureOut">
              <a:rPr lang="tr-TR" smtClean="0"/>
              <a:t>3.01.2024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1CE1632-C1A2-B24D-72CD-9B39C7C3C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62117D-9196-E8C2-90A0-870DBA5C0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A6CDF-58E3-4BFC-8F1C-4E9FC2D38F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65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A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 22">
            <a:extLst>
              <a:ext uri="{FF2B5EF4-FFF2-40B4-BE49-F238E27FC236}">
                <a16:creationId xmlns:a16="http://schemas.microsoft.com/office/drawing/2014/main" id="{9AB257A8-71DA-CB6B-D535-F84837534314}"/>
              </a:ext>
            </a:extLst>
          </p:cNvPr>
          <p:cNvGrpSpPr/>
          <p:nvPr/>
        </p:nvGrpSpPr>
        <p:grpSpPr>
          <a:xfrm>
            <a:off x="-10453014" y="-43542"/>
            <a:ext cx="12825046" cy="6901542"/>
            <a:chOff x="-7426785" y="-52334"/>
            <a:chExt cx="12825046" cy="6901542"/>
          </a:xfrm>
        </p:grpSpPr>
        <p:sp>
          <p:nvSpPr>
            <p:cNvPr id="4" name="Dikdörtgen 3">
              <a:extLst>
                <a:ext uri="{FF2B5EF4-FFF2-40B4-BE49-F238E27FC236}">
                  <a16:creationId xmlns:a16="http://schemas.microsoft.com/office/drawing/2014/main" id="{345C09F2-CE1F-BD8D-11A4-D098BBE9355C}"/>
                </a:ext>
              </a:extLst>
            </p:cNvPr>
            <p:cNvSpPr/>
            <p:nvPr/>
          </p:nvSpPr>
          <p:spPr>
            <a:xfrm>
              <a:off x="-7426785" y="-8792"/>
              <a:ext cx="12192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5" name="Resim 4">
              <a:extLst>
                <a:ext uri="{FF2B5EF4-FFF2-40B4-BE49-F238E27FC236}">
                  <a16:creationId xmlns:a16="http://schemas.microsoft.com/office/drawing/2014/main" id="{AF56E460-A922-6636-C511-EEB8B4C244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9785" y="-8792"/>
              <a:ext cx="6858000" cy="68580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9" name="Grup 8">
              <a:extLst>
                <a:ext uri="{FF2B5EF4-FFF2-40B4-BE49-F238E27FC236}">
                  <a16:creationId xmlns:a16="http://schemas.microsoft.com/office/drawing/2014/main" id="{FCE9282A-5E4F-E282-6D60-58E4219D3AD5}"/>
                </a:ext>
              </a:extLst>
            </p:cNvPr>
            <p:cNvGrpSpPr/>
            <p:nvPr/>
          </p:nvGrpSpPr>
          <p:grpSpPr>
            <a:xfrm>
              <a:off x="4132169" y="-52334"/>
              <a:ext cx="1266092" cy="1323439"/>
              <a:chOff x="10656277" y="232799"/>
              <a:chExt cx="1266092" cy="1323439"/>
            </a:xfrm>
          </p:grpSpPr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B0752FC7-A1D4-E4DF-B348-B593E3493F39}"/>
                  </a:ext>
                </a:extLst>
              </p:cNvPr>
              <p:cNvSpPr/>
              <p:nvPr/>
            </p:nvSpPr>
            <p:spPr>
              <a:xfrm>
                <a:off x="10656277" y="290146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" name="Metin kutusu 7">
                <a:extLst>
                  <a:ext uri="{FF2B5EF4-FFF2-40B4-BE49-F238E27FC236}">
                    <a16:creationId xmlns:a16="http://schemas.microsoft.com/office/drawing/2014/main" id="{05304745-D908-A7A6-564A-7E1E142D4883}"/>
                  </a:ext>
                </a:extLst>
              </p:cNvPr>
              <p:cNvSpPr txBox="1"/>
              <p:nvPr/>
            </p:nvSpPr>
            <p:spPr>
              <a:xfrm>
                <a:off x="10893669" y="232799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1</a:t>
                </a:r>
              </a:p>
            </p:txBody>
          </p:sp>
        </p:grpSp>
      </p:grpSp>
      <p:grpSp>
        <p:nvGrpSpPr>
          <p:cNvPr id="25" name="Grup 24">
            <a:extLst>
              <a:ext uri="{FF2B5EF4-FFF2-40B4-BE49-F238E27FC236}">
                <a16:creationId xmlns:a16="http://schemas.microsoft.com/office/drawing/2014/main" id="{E85C094D-C620-5F41-F9D9-012173D13105}"/>
              </a:ext>
            </a:extLst>
          </p:cNvPr>
          <p:cNvGrpSpPr/>
          <p:nvPr/>
        </p:nvGrpSpPr>
        <p:grpSpPr>
          <a:xfrm>
            <a:off x="-11169587" y="13805"/>
            <a:ext cx="12825046" cy="6866792"/>
            <a:chOff x="3784874" y="7891051"/>
            <a:chExt cx="12825046" cy="6866792"/>
          </a:xfrm>
        </p:grpSpPr>
        <p:sp>
          <p:nvSpPr>
            <p:cNvPr id="12" name="Dikdörtgen 11">
              <a:extLst>
                <a:ext uri="{FF2B5EF4-FFF2-40B4-BE49-F238E27FC236}">
                  <a16:creationId xmlns:a16="http://schemas.microsoft.com/office/drawing/2014/main" id="{FFF9C3F5-84F0-B56E-DFF7-DE8D40E80C52}"/>
                </a:ext>
              </a:extLst>
            </p:cNvPr>
            <p:cNvSpPr/>
            <p:nvPr/>
          </p:nvSpPr>
          <p:spPr>
            <a:xfrm>
              <a:off x="3784874" y="7899843"/>
              <a:ext cx="121920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3" name="Resim 12">
              <a:extLst>
                <a:ext uri="{FF2B5EF4-FFF2-40B4-BE49-F238E27FC236}">
                  <a16:creationId xmlns:a16="http://schemas.microsoft.com/office/drawing/2014/main" id="{D961ABCB-E98D-CA63-53A5-83C3E4B87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8980" y="7891051"/>
              <a:ext cx="6866792" cy="6866792"/>
            </a:xfrm>
            <a:prstGeom prst="rect">
              <a:avLst/>
            </a:prstGeom>
          </p:spPr>
        </p:pic>
        <p:grpSp>
          <p:nvGrpSpPr>
            <p:cNvPr id="24" name="Grup 23">
              <a:extLst>
                <a:ext uri="{FF2B5EF4-FFF2-40B4-BE49-F238E27FC236}">
                  <a16:creationId xmlns:a16="http://schemas.microsoft.com/office/drawing/2014/main" id="{675D37BE-0F1B-350B-4109-4E0AD5161849}"/>
                </a:ext>
              </a:extLst>
            </p:cNvPr>
            <p:cNvGrpSpPr/>
            <p:nvPr/>
          </p:nvGrpSpPr>
          <p:grpSpPr>
            <a:xfrm>
              <a:off x="15343828" y="10484837"/>
              <a:ext cx="1266092" cy="1323439"/>
              <a:chOff x="14633118" y="10484837"/>
              <a:chExt cx="1266092" cy="1323439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917CBE8C-F07E-DF23-40B7-88A636AC1FE7}"/>
                  </a:ext>
                </a:extLst>
              </p:cNvPr>
              <p:cNvSpPr/>
              <p:nvPr/>
            </p:nvSpPr>
            <p:spPr>
              <a:xfrm>
                <a:off x="14633118" y="10542184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6" name="Metin kutusu 15">
                <a:extLst>
                  <a:ext uri="{FF2B5EF4-FFF2-40B4-BE49-F238E27FC236}">
                    <a16:creationId xmlns:a16="http://schemas.microsoft.com/office/drawing/2014/main" id="{9829E7D9-0E08-85B7-7A28-229F57506072}"/>
                  </a:ext>
                </a:extLst>
              </p:cNvPr>
              <p:cNvSpPr txBox="1"/>
              <p:nvPr/>
            </p:nvSpPr>
            <p:spPr>
              <a:xfrm>
                <a:off x="14870510" y="10484837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2</a:t>
                </a:r>
              </a:p>
            </p:txBody>
          </p:sp>
        </p:grpSp>
      </p:grpSp>
      <p:grpSp>
        <p:nvGrpSpPr>
          <p:cNvPr id="26" name="Grup 25">
            <a:extLst>
              <a:ext uri="{FF2B5EF4-FFF2-40B4-BE49-F238E27FC236}">
                <a16:creationId xmlns:a16="http://schemas.microsoft.com/office/drawing/2014/main" id="{BC8B0986-0515-AFAC-9ACB-88BD7A596CAB}"/>
              </a:ext>
            </a:extLst>
          </p:cNvPr>
          <p:cNvGrpSpPr/>
          <p:nvPr/>
        </p:nvGrpSpPr>
        <p:grpSpPr>
          <a:xfrm>
            <a:off x="-11886160" y="-2697"/>
            <a:ext cx="12825046" cy="6897099"/>
            <a:chOff x="-11840213" y="7721953"/>
            <a:chExt cx="12825046" cy="6897099"/>
          </a:xfrm>
        </p:grpSpPr>
        <p:sp>
          <p:nvSpPr>
            <p:cNvPr id="18" name="Dikdörtgen 17">
              <a:extLst>
                <a:ext uri="{FF2B5EF4-FFF2-40B4-BE49-F238E27FC236}">
                  <a16:creationId xmlns:a16="http://schemas.microsoft.com/office/drawing/2014/main" id="{3E1BAF6D-67C4-0D32-DD07-DABE0E6A2EB2}"/>
                </a:ext>
              </a:extLst>
            </p:cNvPr>
            <p:cNvSpPr/>
            <p:nvPr/>
          </p:nvSpPr>
          <p:spPr>
            <a:xfrm>
              <a:off x="-11840213" y="7741502"/>
              <a:ext cx="1219200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9" name="Resim 18">
              <a:extLst>
                <a:ext uri="{FF2B5EF4-FFF2-40B4-BE49-F238E27FC236}">
                  <a16:creationId xmlns:a16="http://schemas.microsoft.com/office/drawing/2014/main" id="{496D0C6A-D321-4707-64DB-3BD04C023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951892" y="7721953"/>
              <a:ext cx="6897099" cy="6897099"/>
            </a:xfrm>
            <a:prstGeom prst="rect">
              <a:avLst/>
            </a:prstGeom>
          </p:spPr>
        </p:pic>
        <p:grpSp>
          <p:nvGrpSpPr>
            <p:cNvPr id="20" name="Grup 19">
              <a:extLst>
                <a:ext uri="{FF2B5EF4-FFF2-40B4-BE49-F238E27FC236}">
                  <a16:creationId xmlns:a16="http://schemas.microsoft.com/office/drawing/2014/main" id="{75B15DF8-2359-C17B-9BDB-8E9870D308D8}"/>
                </a:ext>
              </a:extLst>
            </p:cNvPr>
            <p:cNvGrpSpPr/>
            <p:nvPr/>
          </p:nvGrpSpPr>
          <p:grpSpPr>
            <a:xfrm>
              <a:off x="-281259" y="12624119"/>
              <a:ext cx="1266092" cy="1323439"/>
              <a:chOff x="10656277" y="232799"/>
              <a:chExt cx="1266092" cy="1323439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EB039C19-696F-87E1-45E8-3085D81E5376}"/>
                  </a:ext>
                </a:extLst>
              </p:cNvPr>
              <p:cNvSpPr/>
              <p:nvPr/>
            </p:nvSpPr>
            <p:spPr>
              <a:xfrm>
                <a:off x="10656277" y="290146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2" name="Metin kutusu 21">
                <a:extLst>
                  <a:ext uri="{FF2B5EF4-FFF2-40B4-BE49-F238E27FC236}">
                    <a16:creationId xmlns:a16="http://schemas.microsoft.com/office/drawing/2014/main" id="{7370CF79-E70C-34FF-00C0-0B1D8879AF5F}"/>
                  </a:ext>
                </a:extLst>
              </p:cNvPr>
              <p:cNvSpPr txBox="1"/>
              <p:nvPr/>
            </p:nvSpPr>
            <p:spPr>
              <a:xfrm>
                <a:off x="10893669" y="232799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3</a:t>
                </a:r>
              </a:p>
            </p:txBody>
          </p:sp>
        </p:grpSp>
      </p:grpSp>
      <p:pic>
        <p:nvPicPr>
          <p:cNvPr id="28" name="Resim 27">
            <a:extLst>
              <a:ext uri="{FF2B5EF4-FFF2-40B4-BE49-F238E27FC236}">
                <a16:creationId xmlns:a16="http://schemas.microsoft.com/office/drawing/2014/main" id="{3CB8C290-B8B9-53C8-5717-719181D8A2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238" y="921063"/>
            <a:ext cx="3809524" cy="5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909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 25">
            <a:extLst>
              <a:ext uri="{FF2B5EF4-FFF2-40B4-BE49-F238E27FC236}">
                <a16:creationId xmlns:a16="http://schemas.microsoft.com/office/drawing/2014/main" id="{0E59B7F0-34DF-D4A8-033C-D164F6D2EAC7}"/>
              </a:ext>
            </a:extLst>
          </p:cNvPr>
          <p:cNvGrpSpPr/>
          <p:nvPr/>
        </p:nvGrpSpPr>
        <p:grpSpPr>
          <a:xfrm>
            <a:off x="-28268" y="-43542"/>
            <a:ext cx="12825046" cy="6901542"/>
            <a:chOff x="-7426785" y="-52334"/>
            <a:chExt cx="12825046" cy="6901542"/>
          </a:xfrm>
        </p:grpSpPr>
        <p:sp>
          <p:nvSpPr>
            <p:cNvPr id="27" name="Dikdörtgen 26">
              <a:extLst>
                <a:ext uri="{FF2B5EF4-FFF2-40B4-BE49-F238E27FC236}">
                  <a16:creationId xmlns:a16="http://schemas.microsoft.com/office/drawing/2014/main" id="{D40E7A04-412A-DE04-5292-98811B80CACC}"/>
                </a:ext>
              </a:extLst>
            </p:cNvPr>
            <p:cNvSpPr/>
            <p:nvPr/>
          </p:nvSpPr>
          <p:spPr>
            <a:xfrm>
              <a:off x="-7426785" y="-8792"/>
              <a:ext cx="12192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28" name="Resim 27">
              <a:extLst>
                <a:ext uri="{FF2B5EF4-FFF2-40B4-BE49-F238E27FC236}">
                  <a16:creationId xmlns:a16="http://schemas.microsoft.com/office/drawing/2014/main" id="{FC4E8C6A-1AB2-4AE8-5039-67C57EF831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9785" y="-8792"/>
              <a:ext cx="6858000" cy="68580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29" name="Grup 28">
              <a:extLst>
                <a:ext uri="{FF2B5EF4-FFF2-40B4-BE49-F238E27FC236}">
                  <a16:creationId xmlns:a16="http://schemas.microsoft.com/office/drawing/2014/main" id="{4ADB38C0-4DB2-09C9-B89A-35B92FFB3E53}"/>
                </a:ext>
              </a:extLst>
            </p:cNvPr>
            <p:cNvGrpSpPr/>
            <p:nvPr/>
          </p:nvGrpSpPr>
          <p:grpSpPr>
            <a:xfrm>
              <a:off x="4132169" y="-52334"/>
              <a:ext cx="1266092" cy="1323439"/>
              <a:chOff x="10656277" y="232799"/>
              <a:chExt cx="1266092" cy="1323439"/>
            </a:xfrm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110FD370-EEB2-7119-6A7E-2DA2F4F9985E}"/>
                  </a:ext>
                </a:extLst>
              </p:cNvPr>
              <p:cNvSpPr/>
              <p:nvPr/>
            </p:nvSpPr>
            <p:spPr>
              <a:xfrm>
                <a:off x="10656277" y="290146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1" name="Metin kutusu 30">
                <a:extLst>
                  <a:ext uri="{FF2B5EF4-FFF2-40B4-BE49-F238E27FC236}">
                    <a16:creationId xmlns:a16="http://schemas.microsoft.com/office/drawing/2014/main" id="{15C48835-884D-7F77-7ECE-905392D9D3D5}"/>
                  </a:ext>
                </a:extLst>
              </p:cNvPr>
              <p:cNvSpPr txBox="1"/>
              <p:nvPr/>
            </p:nvSpPr>
            <p:spPr>
              <a:xfrm>
                <a:off x="10893669" y="232799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1</a:t>
                </a:r>
              </a:p>
            </p:txBody>
          </p:sp>
        </p:grpSp>
      </p:grpSp>
      <p:grpSp>
        <p:nvGrpSpPr>
          <p:cNvPr id="32" name="Grup 31">
            <a:extLst>
              <a:ext uri="{FF2B5EF4-FFF2-40B4-BE49-F238E27FC236}">
                <a16:creationId xmlns:a16="http://schemas.microsoft.com/office/drawing/2014/main" id="{DA129A86-CD86-DFCA-197E-6A09BA7C47DF}"/>
              </a:ext>
            </a:extLst>
          </p:cNvPr>
          <p:cNvGrpSpPr/>
          <p:nvPr/>
        </p:nvGrpSpPr>
        <p:grpSpPr>
          <a:xfrm>
            <a:off x="-11169587" y="13805"/>
            <a:ext cx="12825046" cy="6866792"/>
            <a:chOff x="3784874" y="7891051"/>
            <a:chExt cx="12825046" cy="6866792"/>
          </a:xfrm>
        </p:grpSpPr>
        <p:sp>
          <p:nvSpPr>
            <p:cNvPr id="33" name="Dikdörtgen 32">
              <a:extLst>
                <a:ext uri="{FF2B5EF4-FFF2-40B4-BE49-F238E27FC236}">
                  <a16:creationId xmlns:a16="http://schemas.microsoft.com/office/drawing/2014/main" id="{54919621-0C05-3F54-834B-019861A2FF0C}"/>
                </a:ext>
              </a:extLst>
            </p:cNvPr>
            <p:cNvSpPr/>
            <p:nvPr/>
          </p:nvSpPr>
          <p:spPr>
            <a:xfrm>
              <a:off x="3784874" y="7899843"/>
              <a:ext cx="121920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34" name="Resim 33">
              <a:extLst>
                <a:ext uri="{FF2B5EF4-FFF2-40B4-BE49-F238E27FC236}">
                  <a16:creationId xmlns:a16="http://schemas.microsoft.com/office/drawing/2014/main" id="{F8A70DFD-2938-3AF3-2076-6B8B98A08E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8980" y="7891051"/>
              <a:ext cx="6866792" cy="6866792"/>
            </a:xfrm>
            <a:prstGeom prst="rect">
              <a:avLst/>
            </a:prstGeom>
          </p:spPr>
        </p:pic>
        <p:grpSp>
          <p:nvGrpSpPr>
            <p:cNvPr id="35" name="Grup 34">
              <a:extLst>
                <a:ext uri="{FF2B5EF4-FFF2-40B4-BE49-F238E27FC236}">
                  <a16:creationId xmlns:a16="http://schemas.microsoft.com/office/drawing/2014/main" id="{8E9558A8-66FE-212A-34AD-1596732FA036}"/>
                </a:ext>
              </a:extLst>
            </p:cNvPr>
            <p:cNvGrpSpPr/>
            <p:nvPr/>
          </p:nvGrpSpPr>
          <p:grpSpPr>
            <a:xfrm>
              <a:off x="15343828" y="10484837"/>
              <a:ext cx="1266092" cy="1323439"/>
              <a:chOff x="14633118" y="10484837"/>
              <a:chExt cx="1266092" cy="1323439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6BEDE42E-8D13-C9A1-906E-131039451124}"/>
                  </a:ext>
                </a:extLst>
              </p:cNvPr>
              <p:cNvSpPr/>
              <p:nvPr/>
            </p:nvSpPr>
            <p:spPr>
              <a:xfrm>
                <a:off x="14633118" y="10542184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37" name="Metin kutusu 36">
                <a:extLst>
                  <a:ext uri="{FF2B5EF4-FFF2-40B4-BE49-F238E27FC236}">
                    <a16:creationId xmlns:a16="http://schemas.microsoft.com/office/drawing/2014/main" id="{2B267E08-7EBB-D766-C9B0-D975A2A04190}"/>
                  </a:ext>
                </a:extLst>
              </p:cNvPr>
              <p:cNvSpPr txBox="1"/>
              <p:nvPr/>
            </p:nvSpPr>
            <p:spPr>
              <a:xfrm>
                <a:off x="14870510" y="10484837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2</a:t>
                </a:r>
              </a:p>
            </p:txBody>
          </p:sp>
        </p:grpSp>
      </p:grpSp>
      <p:grpSp>
        <p:nvGrpSpPr>
          <p:cNvPr id="38" name="Grup 37">
            <a:extLst>
              <a:ext uri="{FF2B5EF4-FFF2-40B4-BE49-F238E27FC236}">
                <a16:creationId xmlns:a16="http://schemas.microsoft.com/office/drawing/2014/main" id="{004B7CCD-EBA8-97DC-19B2-C2B39C65EA0D}"/>
              </a:ext>
            </a:extLst>
          </p:cNvPr>
          <p:cNvGrpSpPr/>
          <p:nvPr/>
        </p:nvGrpSpPr>
        <p:grpSpPr>
          <a:xfrm>
            <a:off x="-11886160" y="-19550"/>
            <a:ext cx="12825046" cy="6897099"/>
            <a:chOff x="-11840213" y="7721953"/>
            <a:chExt cx="12825046" cy="6897099"/>
          </a:xfrm>
        </p:grpSpPr>
        <p:sp>
          <p:nvSpPr>
            <p:cNvPr id="39" name="Dikdörtgen 38">
              <a:extLst>
                <a:ext uri="{FF2B5EF4-FFF2-40B4-BE49-F238E27FC236}">
                  <a16:creationId xmlns:a16="http://schemas.microsoft.com/office/drawing/2014/main" id="{7FC30102-B936-F390-442E-3ECEC0A02A64}"/>
                </a:ext>
              </a:extLst>
            </p:cNvPr>
            <p:cNvSpPr/>
            <p:nvPr/>
          </p:nvSpPr>
          <p:spPr>
            <a:xfrm>
              <a:off x="-11840213" y="7741502"/>
              <a:ext cx="1219200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40" name="Resim 39">
              <a:extLst>
                <a:ext uri="{FF2B5EF4-FFF2-40B4-BE49-F238E27FC236}">
                  <a16:creationId xmlns:a16="http://schemas.microsoft.com/office/drawing/2014/main" id="{3C8285D9-3BED-18CF-42A8-1D4513A82F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951892" y="7721953"/>
              <a:ext cx="6897099" cy="6897099"/>
            </a:xfrm>
            <a:prstGeom prst="rect">
              <a:avLst/>
            </a:prstGeom>
          </p:spPr>
        </p:pic>
        <p:grpSp>
          <p:nvGrpSpPr>
            <p:cNvPr id="41" name="Grup 40">
              <a:extLst>
                <a:ext uri="{FF2B5EF4-FFF2-40B4-BE49-F238E27FC236}">
                  <a16:creationId xmlns:a16="http://schemas.microsoft.com/office/drawing/2014/main" id="{E2AC0DC4-C18B-01DD-4B9E-DAA2AAC546CD}"/>
                </a:ext>
              </a:extLst>
            </p:cNvPr>
            <p:cNvGrpSpPr/>
            <p:nvPr/>
          </p:nvGrpSpPr>
          <p:grpSpPr>
            <a:xfrm>
              <a:off x="-281259" y="12624119"/>
              <a:ext cx="1266092" cy="1323439"/>
              <a:chOff x="10656277" y="232799"/>
              <a:chExt cx="1266092" cy="1323439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074D5D37-10B6-332E-632E-A42A47855388}"/>
                  </a:ext>
                </a:extLst>
              </p:cNvPr>
              <p:cNvSpPr/>
              <p:nvPr/>
            </p:nvSpPr>
            <p:spPr>
              <a:xfrm>
                <a:off x="10656277" y="290146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43" name="Metin kutusu 42">
                <a:extLst>
                  <a:ext uri="{FF2B5EF4-FFF2-40B4-BE49-F238E27FC236}">
                    <a16:creationId xmlns:a16="http://schemas.microsoft.com/office/drawing/2014/main" id="{C91B6722-6BAC-88DF-2862-726D97458E2D}"/>
                  </a:ext>
                </a:extLst>
              </p:cNvPr>
              <p:cNvSpPr txBox="1"/>
              <p:nvPr/>
            </p:nvSpPr>
            <p:spPr>
              <a:xfrm>
                <a:off x="10893669" y="232799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18146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>
            <a:extLst>
              <a:ext uri="{FF2B5EF4-FFF2-40B4-BE49-F238E27FC236}">
                <a16:creationId xmlns:a16="http://schemas.microsoft.com/office/drawing/2014/main" id="{30F2395F-6B3E-88E5-E6A8-5C8388635CF7}"/>
              </a:ext>
            </a:extLst>
          </p:cNvPr>
          <p:cNvGrpSpPr/>
          <p:nvPr/>
        </p:nvGrpSpPr>
        <p:grpSpPr>
          <a:xfrm>
            <a:off x="71008" y="-43542"/>
            <a:ext cx="12825046" cy="6901542"/>
            <a:chOff x="-7426785" y="-52334"/>
            <a:chExt cx="12825046" cy="6901542"/>
          </a:xfrm>
        </p:grpSpPr>
        <p:sp>
          <p:nvSpPr>
            <p:cNvPr id="10" name="Dikdörtgen 9">
              <a:extLst>
                <a:ext uri="{FF2B5EF4-FFF2-40B4-BE49-F238E27FC236}">
                  <a16:creationId xmlns:a16="http://schemas.microsoft.com/office/drawing/2014/main" id="{9A8BD840-B839-3FAF-D09D-B538CB9FF1DE}"/>
                </a:ext>
              </a:extLst>
            </p:cNvPr>
            <p:cNvSpPr/>
            <p:nvPr/>
          </p:nvSpPr>
          <p:spPr>
            <a:xfrm>
              <a:off x="-7426785" y="-8792"/>
              <a:ext cx="12192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43D9B406-3C41-9409-279E-BBEE935F2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9785" y="-8792"/>
              <a:ext cx="6858000" cy="68580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621FD5F0-7B1B-5705-EE91-16104CA85FF1}"/>
                </a:ext>
              </a:extLst>
            </p:cNvPr>
            <p:cNvGrpSpPr/>
            <p:nvPr/>
          </p:nvGrpSpPr>
          <p:grpSpPr>
            <a:xfrm>
              <a:off x="4132169" y="-52334"/>
              <a:ext cx="1266092" cy="1323439"/>
              <a:chOff x="10656277" y="232799"/>
              <a:chExt cx="1266092" cy="1323439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77F3507-0491-BB47-533B-8FBE93714F79}"/>
                  </a:ext>
                </a:extLst>
              </p:cNvPr>
              <p:cNvSpPr/>
              <p:nvPr/>
            </p:nvSpPr>
            <p:spPr>
              <a:xfrm>
                <a:off x="10656277" y="290146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Metin kutusu 13">
                <a:extLst>
                  <a:ext uri="{FF2B5EF4-FFF2-40B4-BE49-F238E27FC236}">
                    <a16:creationId xmlns:a16="http://schemas.microsoft.com/office/drawing/2014/main" id="{06D7CA0D-A3DD-D9FC-C06C-2F2405B2AA8A}"/>
                  </a:ext>
                </a:extLst>
              </p:cNvPr>
              <p:cNvSpPr txBox="1"/>
              <p:nvPr/>
            </p:nvSpPr>
            <p:spPr>
              <a:xfrm>
                <a:off x="10893669" y="232799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1</a:t>
                </a:r>
              </a:p>
            </p:txBody>
          </p:sp>
        </p:grpSp>
      </p:grpSp>
      <p:grpSp>
        <p:nvGrpSpPr>
          <p:cNvPr id="15" name="Grup 14">
            <a:extLst>
              <a:ext uri="{FF2B5EF4-FFF2-40B4-BE49-F238E27FC236}">
                <a16:creationId xmlns:a16="http://schemas.microsoft.com/office/drawing/2014/main" id="{C612E966-75D3-96DF-E4C3-85F46FECC33C}"/>
              </a:ext>
            </a:extLst>
          </p:cNvPr>
          <p:cNvGrpSpPr/>
          <p:nvPr/>
        </p:nvGrpSpPr>
        <p:grpSpPr>
          <a:xfrm>
            <a:off x="56470" y="-22597"/>
            <a:ext cx="12825046" cy="6866792"/>
            <a:chOff x="3784874" y="7891051"/>
            <a:chExt cx="12825046" cy="6866792"/>
          </a:xfrm>
        </p:grpSpPr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54651753-7B6B-AE08-59F9-A2CAA38C9D1D}"/>
                </a:ext>
              </a:extLst>
            </p:cNvPr>
            <p:cNvSpPr/>
            <p:nvPr/>
          </p:nvSpPr>
          <p:spPr>
            <a:xfrm>
              <a:off x="3784874" y="7899843"/>
              <a:ext cx="121920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7" name="Resim 16">
              <a:extLst>
                <a:ext uri="{FF2B5EF4-FFF2-40B4-BE49-F238E27FC236}">
                  <a16:creationId xmlns:a16="http://schemas.microsoft.com/office/drawing/2014/main" id="{2AD1CD8E-5867-3C36-A337-B1FE52995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8980" y="7891051"/>
              <a:ext cx="6866792" cy="6866792"/>
            </a:xfrm>
            <a:prstGeom prst="rect">
              <a:avLst/>
            </a:prstGeom>
          </p:spPr>
        </p:pic>
        <p:grpSp>
          <p:nvGrpSpPr>
            <p:cNvPr id="18" name="Grup 17">
              <a:extLst>
                <a:ext uri="{FF2B5EF4-FFF2-40B4-BE49-F238E27FC236}">
                  <a16:creationId xmlns:a16="http://schemas.microsoft.com/office/drawing/2014/main" id="{36A11870-238D-AAE8-5734-8DC60BE503B6}"/>
                </a:ext>
              </a:extLst>
            </p:cNvPr>
            <p:cNvGrpSpPr/>
            <p:nvPr/>
          </p:nvGrpSpPr>
          <p:grpSpPr>
            <a:xfrm>
              <a:off x="15343828" y="10484837"/>
              <a:ext cx="1266092" cy="1323439"/>
              <a:chOff x="14633118" y="10484837"/>
              <a:chExt cx="1266092" cy="1323439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817E0BD-8C7F-0FE8-2B3D-6D049AB5F260}"/>
                  </a:ext>
                </a:extLst>
              </p:cNvPr>
              <p:cNvSpPr/>
              <p:nvPr/>
            </p:nvSpPr>
            <p:spPr>
              <a:xfrm>
                <a:off x="14633118" y="10542184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0" name="Metin kutusu 19">
                <a:extLst>
                  <a:ext uri="{FF2B5EF4-FFF2-40B4-BE49-F238E27FC236}">
                    <a16:creationId xmlns:a16="http://schemas.microsoft.com/office/drawing/2014/main" id="{B3892D3A-4456-E1B8-5D97-F7FEF792E77B}"/>
                  </a:ext>
                </a:extLst>
              </p:cNvPr>
              <p:cNvSpPr txBox="1"/>
              <p:nvPr/>
            </p:nvSpPr>
            <p:spPr>
              <a:xfrm>
                <a:off x="14870510" y="10484837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2</a:t>
                </a:r>
              </a:p>
            </p:txBody>
          </p:sp>
        </p:grpSp>
      </p:grpSp>
      <p:grpSp>
        <p:nvGrpSpPr>
          <p:cNvPr id="21" name="Grup 20">
            <a:extLst>
              <a:ext uri="{FF2B5EF4-FFF2-40B4-BE49-F238E27FC236}">
                <a16:creationId xmlns:a16="http://schemas.microsoft.com/office/drawing/2014/main" id="{38292DD3-661E-3EA6-FD0D-C784BD9CC70B}"/>
              </a:ext>
            </a:extLst>
          </p:cNvPr>
          <p:cNvGrpSpPr/>
          <p:nvPr/>
        </p:nvGrpSpPr>
        <p:grpSpPr>
          <a:xfrm>
            <a:off x="-11905572" y="-19550"/>
            <a:ext cx="12825046" cy="6897099"/>
            <a:chOff x="-11840213" y="7721953"/>
            <a:chExt cx="12825046" cy="6897099"/>
          </a:xfrm>
        </p:grpSpPr>
        <p:sp>
          <p:nvSpPr>
            <p:cNvPr id="22" name="Dikdörtgen 21">
              <a:extLst>
                <a:ext uri="{FF2B5EF4-FFF2-40B4-BE49-F238E27FC236}">
                  <a16:creationId xmlns:a16="http://schemas.microsoft.com/office/drawing/2014/main" id="{88A1DAB5-29BD-0EE2-1C9F-90A50152FDE5}"/>
                </a:ext>
              </a:extLst>
            </p:cNvPr>
            <p:cNvSpPr/>
            <p:nvPr/>
          </p:nvSpPr>
          <p:spPr>
            <a:xfrm>
              <a:off x="-11840213" y="7741502"/>
              <a:ext cx="1219200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23" name="Resim 22">
              <a:extLst>
                <a:ext uri="{FF2B5EF4-FFF2-40B4-BE49-F238E27FC236}">
                  <a16:creationId xmlns:a16="http://schemas.microsoft.com/office/drawing/2014/main" id="{0E0D80CC-AF76-3ABF-36D4-0BEE274CB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951892" y="7721953"/>
              <a:ext cx="6897099" cy="6897099"/>
            </a:xfrm>
            <a:prstGeom prst="rect">
              <a:avLst/>
            </a:prstGeom>
          </p:spPr>
        </p:pic>
        <p:grpSp>
          <p:nvGrpSpPr>
            <p:cNvPr id="24" name="Grup 23">
              <a:extLst>
                <a:ext uri="{FF2B5EF4-FFF2-40B4-BE49-F238E27FC236}">
                  <a16:creationId xmlns:a16="http://schemas.microsoft.com/office/drawing/2014/main" id="{C968ECDF-828E-919D-9F3F-13539835A6D6}"/>
                </a:ext>
              </a:extLst>
            </p:cNvPr>
            <p:cNvGrpSpPr/>
            <p:nvPr/>
          </p:nvGrpSpPr>
          <p:grpSpPr>
            <a:xfrm>
              <a:off x="-281259" y="12624119"/>
              <a:ext cx="1266092" cy="1323439"/>
              <a:chOff x="10656277" y="232799"/>
              <a:chExt cx="1266092" cy="1323439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E1CC323-5743-28F6-3958-E90CA67A36A4}"/>
                  </a:ext>
                </a:extLst>
              </p:cNvPr>
              <p:cNvSpPr/>
              <p:nvPr/>
            </p:nvSpPr>
            <p:spPr>
              <a:xfrm>
                <a:off x="10656277" y="290146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6" name="Metin kutusu 25">
                <a:extLst>
                  <a:ext uri="{FF2B5EF4-FFF2-40B4-BE49-F238E27FC236}">
                    <a16:creationId xmlns:a16="http://schemas.microsoft.com/office/drawing/2014/main" id="{CC0980A4-A7E1-07DD-7DD0-1AD0FCF72E87}"/>
                  </a:ext>
                </a:extLst>
              </p:cNvPr>
              <p:cNvSpPr txBox="1"/>
              <p:nvPr/>
            </p:nvSpPr>
            <p:spPr>
              <a:xfrm>
                <a:off x="10893669" y="232799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706133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 8">
            <a:extLst>
              <a:ext uri="{FF2B5EF4-FFF2-40B4-BE49-F238E27FC236}">
                <a16:creationId xmlns:a16="http://schemas.microsoft.com/office/drawing/2014/main" id="{30F2395F-6B3E-88E5-E6A8-5C8388635CF7}"/>
              </a:ext>
            </a:extLst>
          </p:cNvPr>
          <p:cNvGrpSpPr/>
          <p:nvPr/>
        </p:nvGrpSpPr>
        <p:grpSpPr>
          <a:xfrm>
            <a:off x="71008" y="-43542"/>
            <a:ext cx="12825046" cy="6901542"/>
            <a:chOff x="-7426785" y="-52334"/>
            <a:chExt cx="12825046" cy="6901542"/>
          </a:xfrm>
        </p:grpSpPr>
        <p:sp>
          <p:nvSpPr>
            <p:cNvPr id="10" name="Dikdörtgen 9">
              <a:extLst>
                <a:ext uri="{FF2B5EF4-FFF2-40B4-BE49-F238E27FC236}">
                  <a16:creationId xmlns:a16="http://schemas.microsoft.com/office/drawing/2014/main" id="{9A8BD840-B839-3FAF-D09D-B538CB9FF1DE}"/>
                </a:ext>
              </a:extLst>
            </p:cNvPr>
            <p:cNvSpPr/>
            <p:nvPr/>
          </p:nvSpPr>
          <p:spPr>
            <a:xfrm>
              <a:off x="-7426785" y="-8792"/>
              <a:ext cx="12192000" cy="6858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1" name="Resim 10">
              <a:extLst>
                <a:ext uri="{FF2B5EF4-FFF2-40B4-BE49-F238E27FC236}">
                  <a16:creationId xmlns:a16="http://schemas.microsoft.com/office/drawing/2014/main" id="{43D9B406-3C41-9409-279E-BBEE935F2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759785" y="-8792"/>
              <a:ext cx="6858000" cy="6858000"/>
            </a:xfrm>
            <a:prstGeom prst="rect">
              <a:avLst/>
            </a:prstGeom>
            <a:ln>
              <a:noFill/>
            </a:ln>
          </p:spPr>
        </p:pic>
        <p:grpSp>
          <p:nvGrpSpPr>
            <p:cNvPr id="12" name="Grup 11">
              <a:extLst>
                <a:ext uri="{FF2B5EF4-FFF2-40B4-BE49-F238E27FC236}">
                  <a16:creationId xmlns:a16="http://schemas.microsoft.com/office/drawing/2014/main" id="{621FD5F0-7B1B-5705-EE91-16104CA85FF1}"/>
                </a:ext>
              </a:extLst>
            </p:cNvPr>
            <p:cNvGrpSpPr/>
            <p:nvPr/>
          </p:nvGrpSpPr>
          <p:grpSpPr>
            <a:xfrm>
              <a:off x="4132169" y="-52334"/>
              <a:ext cx="1266092" cy="1323439"/>
              <a:chOff x="10656277" y="232799"/>
              <a:chExt cx="1266092" cy="1323439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77F3507-0491-BB47-533B-8FBE93714F79}"/>
                  </a:ext>
                </a:extLst>
              </p:cNvPr>
              <p:cNvSpPr/>
              <p:nvPr/>
            </p:nvSpPr>
            <p:spPr>
              <a:xfrm>
                <a:off x="10656277" y="290146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14" name="Metin kutusu 13">
                <a:extLst>
                  <a:ext uri="{FF2B5EF4-FFF2-40B4-BE49-F238E27FC236}">
                    <a16:creationId xmlns:a16="http://schemas.microsoft.com/office/drawing/2014/main" id="{06D7CA0D-A3DD-D9FC-C06C-2F2405B2AA8A}"/>
                  </a:ext>
                </a:extLst>
              </p:cNvPr>
              <p:cNvSpPr txBox="1"/>
              <p:nvPr/>
            </p:nvSpPr>
            <p:spPr>
              <a:xfrm>
                <a:off x="10893669" y="232799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1</a:t>
                </a:r>
              </a:p>
            </p:txBody>
          </p:sp>
        </p:grpSp>
      </p:grpSp>
      <p:grpSp>
        <p:nvGrpSpPr>
          <p:cNvPr id="15" name="Grup 14">
            <a:extLst>
              <a:ext uri="{FF2B5EF4-FFF2-40B4-BE49-F238E27FC236}">
                <a16:creationId xmlns:a16="http://schemas.microsoft.com/office/drawing/2014/main" id="{C612E966-75D3-96DF-E4C3-85F46FECC33C}"/>
              </a:ext>
            </a:extLst>
          </p:cNvPr>
          <p:cNvGrpSpPr/>
          <p:nvPr/>
        </p:nvGrpSpPr>
        <p:grpSpPr>
          <a:xfrm>
            <a:off x="56470" y="-22597"/>
            <a:ext cx="12825046" cy="6866792"/>
            <a:chOff x="3784874" y="7891051"/>
            <a:chExt cx="12825046" cy="6866792"/>
          </a:xfrm>
        </p:grpSpPr>
        <p:sp>
          <p:nvSpPr>
            <p:cNvPr id="16" name="Dikdörtgen 15">
              <a:extLst>
                <a:ext uri="{FF2B5EF4-FFF2-40B4-BE49-F238E27FC236}">
                  <a16:creationId xmlns:a16="http://schemas.microsoft.com/office/drawing/2014/main" id="{54651753-7B6B-AE08-59F9-A2CAA38C9D1D}"/>
                </a:ext>
              </a:extLst>
            </p:cNvPr>
            <p:cNvSpPr/>
            <p:nvPr/>
          </p:nvSpPr>
          <p:spPr>
            <a:xfrm>
              <a:off x="3784874" y="7899843"/>
              <a:ext cx="12192000" cy="68580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7" name="Resim 16">
              <a:extLst>
                <a:ext uri="{FF2B5EF4-FFF2-40B4-BE49-F238E27FC236}">
                  <a16:creationId xmlns:a16="http://schemas.microsoft.com/office/drawing/2014/main" id="{2AD1CD8E-5867-3C36-A337-B1FE529951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8980" y="7891051"/>
              <a:ext cx="6866792" cy="6866792"/>
            </a:xfrm>
            <a:prstGeom prst="rect">
              <a:avLst/>
            </a:prstGeom>
          </p:spPr>
        </p:pic>
        <p:grpSp>
          <p:nvGrpSpPr>
            <p:cNvPr id="18" name="Grup 17">
              <a:extLst>
                <a:ext uri="{FF2B5EF4-FFF2-40B4-BE49-F238E27FC236}">
                  <a16:creationId xmlns:a16="http://schemas.microsoft.com/office/drawing/2014/main" id="{36A11870-238D-AAE8-5734-8DC60BE503B6}"/>
                </a:ext>
              </a:extLst>
            </p:cNvPr>
            <p:cNvGrpSpPr/>
            <p:nvPr/>
          </p:nvGrpSpPr>
          <p:grpSpPr>
            <a:xfrm>
              <a:off x="15343828" y="10484837"/>
              <a:ext cx="1266092" cy="1323439"/>
              <a:chOff x="14633118" y="10484837"/>
              <a:chExt cx="1266092" cy="1323439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3817E0BD-8C7F-0FE8-2B3D-6D049AB5F260}"/>
                  </a:ext>
                </a:extLst>
              </p:cNvPr>
              <p:cNvSpPr/>
              <p:nvPr/>
            </p:nvSpPr>
            <p:spPr>
              <a:xfrm>
                <a:off x="14633118" y="10542184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0" name="Metin kutusu 19">
                <a:extLst>
                  <a:ext uri="{FF2B5EF4-FFF2-40B4-BE49-F238E27FC236}">
                    <a16:creationId xmlns:a16="http://schemas.microsoft.com/office/drawing/2014/main" id="{B3892D3A-4456-E1B8-5D97-F7FEF792E77B}"/>
                  </a:ext>
                </a:extLst>
              </p:cNvPr>
              <p:cNvSpPr txBox="1"/>
              <p:nvPr/>
            </p:nvSpPr>
            <p:spPr>
              <a:xfrm>
                <a:off x="14870510" y="10484837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2</a:t>
                </a:r>
              </a:p>
            </p:txBody>
          </p:sp>
        </p:grpSp>
      </p:grpSp>
      <p:grpSp>
        <p:nvGrpSpPr>
          <p:cNvPr id="21" name="Grup 20">
            <a:extLst>
              <a:ext uri="{FF2B5EF4-FFF2-40B4-BE49-F238E27FC236}">
                <a16:creationId xmlns:a16="http://schemas.microsoft.com/office/drawing/2014/main" id="{38292DD3-661E-3EA6-FD0D-C784BD9CC70B}"/>
              </a:ext>
            </a:extLst>
          </p:cNvPr>
          <p:cNvGrpSpPr/>
          <p:nvPr/>
        </p:nvGrpSpPr>
        <p:grpSpPr>
          <a:xfrm>
            <a:off x="0" y="-37751"/>
            <a:ext cx="12825046" cy="6897099"/>
            <a:chOff x="-11840213" y="7721953"/>
            <a:chExt cx="12825046" cy="6897099"/>
          </a:xfrm>
        </p:grpSpPr>
        <p:sp>
          <p:nvSpPr>
            <p:cNvPr id="22" name="Dikdörtgen 21">
              <a:extLst>
                <a:ext uri="{FF2B5EF4-FFF2-40B4-BE49-F238E27FC236}">
                  <a16:creationId xmlns:a16="http://schemas.microsoft.com/office/drawing/2014/main" id="{88A1DAB5-29BD-0EE2-1C9F-90A50152FDE5}"/>
                </a:ext>
              </a:extLst>
            </p:cNvPr>
            <p:cNvSpPr/>
            <p:nvPr/>
          </p:nvSpPr>
          <p:spPr>
            <a:xfrm>
              <a:off x="-11840213" y="7741502"/>
              <a:ext cx="12192000" cy="68580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23" name="Resim 22">
              <a:extLst>
                <a:ext uri="{FF2B5EF4-FFF2-40B4-BE49-F238E27FC236}">
                  <a16:creationId xmlns:a16="http://schemas.microsoft.com/office/drawing/2014/main" id="{0E0D80CC-AF76-3ABF-36D4-0BEE274CB3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951892" y="7721953"/>
              <a:ext cx="6897099" cy="6897099"/>
            </a:xfrm>
            <a:prstGeom prst="rect">
              <a:avLst/>
            </a:prstGeom>
          </p:spPr>
        </p:pic>
        <p:grpSp>
          <p:nvGrpSpPr>
            <p:cNvPr id="24" name="Grup 23">
              <a:extLst>
                <a:ext uri="{FF2B5EF4-FFF2-40B4-BE49-F238E27FC236}">
                  <a16:creationId xmlns:a16="http://schemas.microsoft.com/office/drawing/2014/main" id="{C968ECDF-828E-919D-9F3F-13539835A6D6}"/>
                </a:ext>
              </a:extLst>
            </p:cNvPr>
            <p:cNvGrpSpPr/>
            <p:nvPr/>
          </p:nvGrpSpPr>
          <p:grpSpPr>
            <a:xfrm>
              <a:off x="-281259" y="12624119"/>
              <a:ext cx="1266092" cy="1323439"/>
              <a:chOff x="10656277" y="232799"/>
              <a:chExt cx="1266092" cy="1323439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E1CC323-5743-28F6-3958-E90CA67A36A4}"/>
                  </a:ext>
                </a:extLst>
              </p:cNvPr>
              <p:cNvSpPr/>
              <p:nvPr/>
            </p:nvSpPr>
            <p:spPr>
              <a:xfrm>
                <a:off x="10656277" y="290146"/>
                <a:ext cx="1266092" cy="126609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26" name="Metin kutusu 25">
                <a:extLst>
                  <a:ext uri="{FF2B5EF4-FFF2-40B4-BE49-F238E27FC236}">
                    <a16:creationId xmlns:a16="http://schemas.microsoft.com/office/drawing/2014/main" id="{CC0980A4-A7E1-07DD-7DD0-1AD0FCF72E87}"/>
                  </a:ext>
                </a:extLst>
              </p:cNvPr>
              <p:cNvSpPr txBox="1"/>
              <p:nvPr/>
            </p:nvSpPr>
            <p:spPr>
              <a:xfrm>
                <a:off x="10893669" y="232799"/>
                <a:ext cx="624254" cy="132343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8000" dirty="0"/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52461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</Words>
  <Application>Microsoft Office PowerPoint</Application>
  <PresentationFormat>Geniş ekran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flk ntt</dc:creator>
  <cp:lastModifiedBy>flk ntt</cp:lastModifiedBy>
  <cp:revision>1</cp:revision>
  <dcterms:created xsi:type="dcterms:W3CDTF">2024-01-03T19:04:30Z</dcterms:created>
  <dcterms:modified xsi:type="dcterms:W3CDTF">2024-01-03T19:25:47Z</dcterms:modified>
</cp:coreProperties>
</file>