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75" r:id="rId5"/>
    <p:sldId id="262" r:id="rId6"/>
    <p:sldId id="276" r:id="rId7"/>
    <p:sldId id="263" r:id="rId8"/>
    <p:sldId id="277" r:id="rId9"/>
    <p:sldId id="265" r:id="rId10"/>
    <p:sldId id="278" r:id="rId11"/>
    <p:sldId id="261" r:id="rId12"/>
    <p:sldId id="279" r:id="rId13"/>
    <p:sldId id="271" r:id="rId14"/>
    <p:sldId id="280" r:id="rId15"/>
    <p:sldId id="270" r:id="rId16"/>
    <p:sldId id="281" r:id="rId17"/>
    <p:sldId id="269" r:id="rId18"/>
    <p:sldId id="282" r:id="rId19"/>
    <p:sldId id="264" r:id="rId20"/>
    <p:sldId id="283" r:id="rId21"/>
    <p:sldId id="266" r:id="rId22"/>
    <p:sldId id="284" r:id="rId23"/>
    <p:sldId id="274" r:id="rId24"/>
    <p:sldId id="25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B067F3-CEC3-4811-B3AE-3449DC386FA3}" type="datetimeFigureOut">
              <a:rPr lang="tr-TR" smtClean="0"/>
              <a:pPr/>
              <a:t>24.12.2024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E824D2-C4D8-47DC-B919-B1CA013063B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21.xml"/><Relationship Id="rId12" Type="http://schemas.openxmlformats.org/officeDocument/2006/relationships/image" Target="../media/image3.e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57488" y="357166"/>
            <a:ext cx="6072230" cy="4367978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Times New Roman" pitchFamily="18" charset="0"/>
                <a:cs typeface="Times New Roman" pitchFamily="18" charset="0"/>
              </a:rPr>
              <a:t>Kutadgu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bilig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r>
              <a:rPr lang="tr-TR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anlamını bil</a:t>
            </a:r>
            <a:br>
              <a:rPr lang="tr-TR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latin typeface="Times New Roman" pitchFamily="18" charset="0"/>
                <a:cs typeface="Times New Roman" pitchFamily="18" charset="0"/>
              </a:rPr>
              <a:t>oyunu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428992" y="5286388"/>
            <a:ext cx="5140052" cy="771968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KIRKLARELİ FEN LİSESİ</a:t>
            </a:r>
          </a:p>
          <a:p>
            <a:pPr algn="ctr"/>
            <a:r>
              <a:rPr lang="tr-TR">
                <a:latin typeface="Times New Roman" pitchFamily="18" charset="0"/>
                <a:cs typeface="Times New Roman" pitchFamily="18" charset="0"/>
              </a:rPr>
              <a:t>ARALIK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/ 2024</a:t>
            </a:r>
          </a:p>
        </p:txBody>
      </p:sp>
      <p:pic>
        <p:nvPicPr>
          <p:cNvPr id="9218" name="Picture 2" descr="C:\Users\ae\Desktop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42" y="1340768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4.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4099" name="Picture 3" descr="G:\BELGELERİM\RESİMLERİM\ANİMASYONLAR\GİF\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8625" y="2857496"/>
            <a:ext cx="1095375" cy="1905000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C58CFBE-142A-6696-96CB-334217561D39}"/>
              </a:ext>
            </a:extLst>
          </p:cNvPr>
          <p:cNvSpPr/>
          <p:nvPr/>
        </p:nvSpPr>
        <p:spPr>
          <a:xfrm>
            <a:off x="4165983" y="4762496"/>
            <a:ext cx="627766" cy="56745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098" name="Picture 2" descr="C:\Users\ae\indirilenler\2024-03-17_14-04-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04924"/>
            <a:ext cx="6912768" cy="45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5.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07154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07167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3" action="ppaction://hlinksldjump"/>
          </p:cNvPr>
          <p:cNvSpPr/>
          <p:nvPr/>
        </p:nvSpPr>
        <p:spPr>
          <a:xfrm>
            <a:off x="8215338" y="407194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2" action="ppaction://hlinksldjump"/>
          </p:cNvPr>
          <p:cNvSpPr/>
          <p:nvPr/>
        </p:nvSpPr>
        <p:spPr>
          <a:xfrm>
            <a:off x="8215338" y="307181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5122" name="Picture 2" descr="C:\Users\ae\indirilenler\2024-03-17_14-13-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0" y="1340768"/>
            <a:ext cx="6696431" cy="49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5.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5124" name="Picture 4" descr="G:\BELGELERİM\RESİMLERİM\ANİMASYONLAR\GİF\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00042"/>
            <a:ext cx="809625" cy="390525"/>
          </a:xfrm>
          <a:prstGeom prst="rect">
            <a:avLst/>
          </a:prstGeom>
          <a:noFill/>
        </p:spPr>
      </p:pic>
      <p:pic>
        <p:nvPicPr>
          <p:cNvPr id="6146" name="Picture 2" descr="C:\Users\ae\indirilenler\2024-03-17_14-14-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4422"/>
            <a:ext cx="6909569" cy="48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6. SORU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7615262" cy="5312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		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14298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14311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14338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3" action="ppaction://hlinksldjump"/>
          </p:cNvPr>
          <p:cNvSpPr/>
          <p:nvPr/>
        </p:nvSpPr>
        <p:spPr>
          <a:xfrm>
            <a:off x="8215338" y="314324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457200" y="1214422"/>
            <a:ext cx="7686700" cy="5241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tr-T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7170" name="Picture 2" descr="C:\Users\ae\indirilenler\2024-03-17_14-21-5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6" y="1142984"/>
            <a:ext cx="543877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6.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6148" name="Picture 4" descr="G:\BELGELERİM\RESİMLERİM\ANİMASYONLAR\GİF\13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66"/>
            <a:ext cx="1333500" cy="709614"/>
          </a:xfrm>
          <a:prstGeom prst="rect">
            <a:avLst/>
          </a:prstGeom>
          <a:noFill/>
        </p:spPr>
      </p:pic>
      <p:pic>
        <p:nvPicPr>
          <p:cNvPr id="8194" name="Picture 2" descr="C:\Users\ae\indirilenler\2024-03-17_14-22-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6780"/>
            <a:ext cx="6689923" cy="49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7.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14298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3" action="ppaction://hlinksldjump"/>
          </p:cNvPr>
          <p:cNvSpPr/>
          <p:nvPr/>
        </p:nvSpPr>
        <p:spPr>
          <a:xfrm>
            <a:off x="8215338" y="214311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14338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2" action="ppaction://hlinksldjump"/>
          </p:cNvPr>
          <p:cNvSpPr/>
          <p:nvPr/>
        </p:nvSpPr>
        <p:spPr>
          <a:xfrm>
            <a:off x="8215338" y="314324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1026" name="Picture 2" descr="C:\Users\ae\indirilenler\2024-03-17_14-34-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7344816" cy="50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7.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7170" name="Picture 2" descr="G:\BELGELERİM\RESİMLERİM\ANİMASYONLAR\GİF\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14290"/>
            <a:ext cx="933450" cy="790575"/>
          </a:xfrm>
          <a:prstGeom prst="rect">
            <a:avLst/>
          </a:prstGeom>
          <a:noFill/>
        </p:spPr>
      </p:pic>
      <p:pic>
        <p:nvPicPr>
          <p:cNvPr id="2050" name="Picture 2" descr="C:\Users\ae\indirilenler\2024-03-17_14-35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3938"/>
            <a:ext cx="7488831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8.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14298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14311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3" action="ppaction://hlinksldjump"/>
          </p:cNvPr>
          <p:cNvSpPr/>
          <p:nvPr/>
        </p:nvSpPr>
        <p:spPr>
          <a:xfrm>
            <a:off x="8215338" y="414338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2" action="ppaction://hlinksldjump"/>
          </p:cNvPr>
          <p:cNvSpPr/>
          <p:nvPr/>
        </p:nvSpPr>
        <p:spPr>
          <a:xfrm>
            <a:off x="8215338" y="314324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3074" name="Picture 2" descr="C:\Users\ae\indirilenler\2024-03-17_14-37-5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4" y="1293039"/>
            <a:ext cx="743870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8.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8194" name="Picture 2" descr="G:\BELGELERİM\RESİMLERİM\ANİMASYONLAR\Yeni Klasör\hareketli_resimleri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14290"/>
            <a:ext cx="1428750" cy="857252"/>
          </a:xfrm>
          <a:prstGeom prst="rect">
            <a:avLst/>
          </a:prstGeom>
          <a:noFill/>
        </p:spPr>
      </p:pic>
      <p:pic>
        <p:nvPicPr>
          <p:cNvPr id="4098" name="Picture 2" descr="C:\Users\ae\indirilenler\2024-03-17_14-38-1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8213"/>
            <a:ext cx="7704856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9. SORU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7615262" cy="531275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07154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07167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07194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3" action="ppaction://hlinksldjump"/>
          </p:cNvPr>
          <p:cNvSpPr/>
          <p:nvPr/>
        </p:nvSpPr>
        <p:spPr>
          <a:xfrm>
            <a:off x="8215338" y="307181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457200" y="1142984"/>
            <a:ext cx="7686700" cy="550072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İçerik Yer Tutucusu"/>
          <p:cNvSpPr txBox="1">
            <a:spLocks/>
          </p:cNvSpPr>
          <p:nvPr/>
        </p:nvSpPr>
        <p:spPr>
          <a:xfrm>
            <a:off x="609600" y="1295384"/>
            <a:ext cx="7462862" cy="506257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5122" name="Picture 2" descr="C:\Users\ae\indirilenler\2024-03-17_14-42-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5384"/>
            <a:ext cx="7488832" cy="50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Küp">
            <a:hlinkClick r:id="rId2" action="ppaction://hlinksldjump"/>
          </p:cNvPr>
          <p:cNvSpPr/>
          <p:nvPr/>
        </p:nvSpPr>
        <p:spPr>
          <a:xfrm>
            <a:off x="357158" y="1571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1. SORU</a:t>
            </a:r>
          </a:p>
        </p:txBody>
      </p:sp>
      <p:sp>
        <p:nvSpPr>
          <p:cNvPr id="6" name="5 Küp">
            <a:hlinkClick r:id="rId3" action="ppaction://hlinksldjump"/>
          </p:cNvPr>
          <p:cNvSpPr/>
          <p:nvPr/>
        </p:nvSpPr>
        <p:spPr>
          <a:xfrm>
            <a:off x="357158" y="2147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2. SORU</a:t>
            </a:r>
          </a:p>
        </p:txBody>
      </p:sp>
      <p:sp>
        <p:nvSpPr>
          <p:cNvPr id="7" name="6 Küp">
            <a:hlinkClick r:id="rId4" action="ppaction://hlinksldjump"/>
          </p:cNvPr>
          <p:cNvSpPr/>
          <p:nvPr/>
        </p:nvSpPr>
        <p:spPr>
          <a:xfrm>
            <a:off x="357158" y="2723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3. SORU</a:t>
            </a:r>
          </a:p>
        </p:txBody>
      </p:sp>
      <p:sp>
        <p:nvSpPr>
          <p:cNvPr id="8" name="7 Küp">
            <a:hlinkClick r:id="rId5" action="ppaction://hlinksldjump"/>
          </p:cNvPr>
          <p:cNvSpPr/>
          <p:nvPr/>
        </p:nvSpPr>
        <p:spPr>
          <a:xfrm>
            <a:off x="357158" y="3371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4. SORU</a:t>
            </a:r>
          </a:p>
        </p:txBody>
      </p:sp>
      <p:sp>
        <p:nvSpPr>
          <p:cNvPr id="9" name="8 Küp">
            <a:hlinkClick r:id="rId6" action="ppaction://hlinksldjump"/>
          </p:cNvPr>
          <p:cNvSpPr/>
          <p:nvPr/>
        </p:nvSpPr>
        <p:spPr>
          <a:xfrm>
            <a:off x="357158" y="4019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5. SORU</a:t>
            </a:r>
          </a:p>
        </p:txBody>
      </p:sp>
      <p:sp>
        <p:nvSpPr>
          <p:cNvPr id="10" name="9 Küp">
            <a:hlinkClick r:id="rId7" action="ppaction://hlinksldjump"/>
          </p:cNvPr>
          <p:cNvSpPr/>
          <p:nvPr/>
        </p:nvSpPr>
        <p:spPr>
          <a:xfrm>
            <a:off x="5746465" y="2795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10. SORU</a:t>
            </a:r>
          </a:p>
        </p:txBody>
      </p:sp>
      <p:sp>
        <p:nvSpPr>
          <p:cNvPr id="11" name="10 Küp">
            <a:hlinkClick r:id="rId8" action="ppaction://hlinksldjump"/>
          </p:cNvPr>
          <p:cNvSpPr/>
          <p:nvPr/>
        </p:nvSpPr>
        <p:spPr>
          <a:xfrm>
            <a:off x="5715008" y="2214554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9. SORU</a:t>
            </a:r>
          </a:p>
        </p:txBody>
      </p:sp>
      <p:sp>
        <p:nvSpPr>
          <p:cNvPr id="12" name="11 Küp">
            <a:hlinkClick r:id="rId9" action="ppaction://hlinksldjump"/>
          </p:cNvPr>
          <p:cNvSpPr/>
          <p:nvPr/>
        </p:nvSpPr>
        <p:spPr>
          <a:xfrm>
            <a:off x="357158" y="5171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7. SORU</a:t>
            </a:r>
          </a:p>
        </p:txBody>
      </p:sp>
      <p:sp>
        <p:nvSpPr>
          <p:cNvPr id="14" name="13 Küp">
            <a:hlinkClick r:id="rId10" action="ppaction://hlinksldjump"/>
          </p:cNvPr>
          <p:cNvSpPr/>
          <p:nvPr/>
        </p:nvSpPr>
        <p:spPr>
          <a:xfrm>
            <a:off x="357158" y="4595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6. SORU</a:t>
            </a:r>
          </a:p>
        </p:txBody>
      </p:sp>
      <p:sp>
        <p:nvSpPr>
          <p:cNvPr id="16" name="15 Küp">
            <a:hlinkClick r:id="rId11" action="ppaction://hlinksldjump"/>
          </p:cNvPr>
          <p:cNvSpPr/>
          <p:nvPr/>
        </p:nvSpPr>
        <p:spPr>
          <a:xfrm>
            <a:off x="5746465" y="1643612"/>
            <a:ext cx="2170693" cy="360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8. SORU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786051" y="1857365"/>
            <a:ext cx="2434022" cy="309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Küp"/>
          <p:cNvSpPr/>
          <p:nvPr/>
        </p:nvSpPr>
        <p:spPr>
          <a:xfrm>
            <a:off x="785786" y="285728"/>
            <a:ext cx="6715172" cy="857256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KUTADGU BİLİG</a:t>
            </a:r>
          </a:p>
        </p:txBody>
      </p:sp>
      <p:sp>
        <p:nvSpPr>
          <p:cNvPr id="23" name="22 Küp">
            <a:hlinkClick r:id="" action="ppaction://hlinkshowjump?jump=endshow"/>
          </p:cNvPr>
          <p:cNvSpPr/>
          <p:nvPr/>
        </p:nvSpPr>
        <p:spPr>
          <a:xfrm>
            <a:off x="2500298" y="5857892"/>
            <a:ext cx="3286148" cy="64294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TESTİ BİTİR</a:t>
            </a: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9.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9219" name="Picture 3" descr="G:\BELGELERİM\RESİMLERİM\ANİMASYONLAR\Yeni Klasör\hareketli_resimleri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85728"/>
            <a:ext cx="952500" cy="742950"/>
          </a:xfrm>
          <a:prstGeom prst="rect">
            <a:avLst/>
          </a:prstGeom>
          <a:noFill/>
        </p:spPr>
      </p:pic>
      <p:pic>
        <p:nvPicPr>
          <p:cNvPr id="6146" name="Picture 2" descr="C:\Users\ae\indirilenler\2024-03-17_14-43-1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0925"/>
            <a:ext cx="7636619" cy="47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10.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07154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3" action="ppaction://hlinksldjump"/>
          </p:cNvPr>
          <p:cNvSpPr/>
          <p:nvPr/>
        </p:nvSpPr>
        <p:spPr>
          <a:xfrm>
            <a:off x="8215338" y="207167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07194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2" action="ppaction://hlinksldjump"/>
          </p:cNvPr>
          <p:cNvSpPr/>
          <p:nvPr/>
        </p:nvSpPr>
        <p:spPr>
          <a:xfrm>
            <a:off x="8215338" y="307181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7170" name="Picture 2" descr="C:\Users\ae\indirilenler\2024-03-17_14-46-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3269"/>
            <a:ext cx="7272808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10.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10242" name="Picture 2" descr="G:\BELGELERİM\RESİMLERİM\ANİMASYONLAR\Yeni Klasör\mahsen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8604"/>
            <a:ext cx="1285875" cy="762000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29F6AA27-32A9-70F6-AFB7-6BC4ECD7CD1D}"/>
              </a:ext>
            </a:extLst>
          </p:cNvPr>
          <p:cNvSpPr/>
          <p:nvPr/>
        </p:nvSpPr>
        <p:spPr>
          <a:xfrm>
            <a:off x="4355976" y="4941168"/>
            <a:ext cx="2304256" cy="43204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4" name="Picture 2" descr="C:\Users\ae\indirilenler\2024-03-17_14-46-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0604"/>
            <a:ext cx="7416823" cy="47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TEBRİKLER</a:t>
            </a:r>
          </a:p>
        </p:txBody>
      </p:sp>
      <p:pic>
        <p:nvPicPr>
          <p:cNvPr id="31746" name="Picture 2" descr="C:\Users\ali\AppData\Local\Microsoft\Windows\Temporary Internet Files\Content.IE5\K4UMLB0T\smiley-flat-decen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14818"/>
            <a:ext cx="928694" cy="928694"/>
          </a:xfrm>
          <a:prstGeom prst="rect">
            <a:avLst/>
          </a:prstGeom>
          <a:noFill/>
        </p:spPr>
      </p:pic>
      <p:pic>
        <p:nvPicPr>
          <p:cNvPr id="3174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857364"/>
            <a:ext cx="3000396" cy="3000396"/>
          </a:xfrm>
          <a:prstGeom prst="rect">
            <a:avLst/>
          </a:prstGeom>
          <a:noFill/>
        </p:spPr>
      </p:pic>
      <p:sp>
        <p:nvSpPr>
          <p:cNvPr id="10" name="9 Küp">
            <a:hlinkClick r:id="" action="ppaction://hlinkshowjump?jump=endshow"/>
          </p:cNvPr>
          <p:cNvSpPr/>
          <p:nvPr/>
        </p:nvSpPr>
        <p:spPr>
          <a:xfrm>
            <a:off x="500034" y="5357826"/>
            <a:ext cx="7143800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SLAYTI BİTİR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214414" y="1214422"/>
            <a:ext cx="592935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TEST BİTTİ</a:t>
            </a:r>
          </a:p>
        </p:txBody>
      </p:sp>
      <p:pic>
        <p:nvPicPr>
          <p:cNvPr id="13" name="Picture 2" descr="C:\Users\ali\AppData\Local\Microsoft\Windows\Temporary Internet Files\Content.IE5\K4UMLB0T\smiley-flat-decen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14818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/>
              <a:t>TEKRAR DENE</a:t>
            </a:r>
          </a:p>
        </p:txBody>
      </p:sp>
      <p:pic>
        <p:nvPicPr>
          <p:cNvPr id="2050" name="Picture 2" descr="C:\Users\ali\AppData\Local\Microsoft\Windows\Temporary Internet Files\Content.IE5\O96GO4P7\Arnoud999-Right-or-wrong-3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6"/>
            <a:ext cx="2708577" cy="2708577"/>
          </a:xfrm>
          <a:prstGeom prst="rect">
            <a:avLst/>
          </a:prstGeom>
          <a:noFill/>
        </p:spPr>
      </p:pic>
      <p:grpSp>
        <p:nvGrpSpPr>
          <p:cNvPr id="7" name="6 Grup"/>
          <p:cNvGrpSpPr/>
          <p:nvPr/>
        </p:nvGrpSpPr>
        <p:grpSpPr>
          <a:xfrm>
            <a:off x="2214546" y="4429132"/>
            <a:ext cx="4286280" cy="1928826"/>
            <a:chOff x="2214546" y="4429132"/>
            <a:chExt cx="4286280" cy="1928826"/>
          </a:xfrm>
        </p:grpSpPr>
        <p:sp>
          <p:nvSpPr>
            <p:cNvPr id="5" name="4 Küp"/>
            <p:cNvSpPr/>
            <p:nvPr/>
          </p:nvSpPr>
          <p:spPr>
            <a:xfrm>
              <a:off x="2214546" y="4429132"/>
              <a:ext cx="4286280" cy="85725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000" b="1" dirty="0"/>
                <a:t>GERİ DÖN</a:t>
              </a:r>
            </a:p>
          </p:txBody>
        </p:sp>
        <p:sp>
          <p:nvSpPr>
            <p:cNvPr id="9" name="8 Komut Düğmesi: Dön">
              <a:hlinkClick r:id="" action="ppaction://hlinkshowjump?jump=lastslideviewed" highlightClick="1"/>
              <a:hlinkHover r:id="" action="ppaction://hlinkshowjump?jump=nextslide"/>
            </p:cNvPr>
            <p:cNvSpPr/>
            <p:nvPr/>
          </p:nvSpPr>
          <p:spPr>
            <a:xfrm rot="16200000">
              <a:off x="3893339" y="4750603"/>
              <a:ext cx="928694" cy="2286016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1.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28586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3" action="ppaction://hlinksldjump"/>
          </p:cNvPr>
          <p:cNvSpPr/>
          <p:nvPr/>
        </p:nvSpPr>
        <p:spPr>
          <a:xfrm>
            <a:off x="8215338" y="228599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3" action="ppaction://hlinksldjump"/>
          </p:cNvPr>
          <p:cNvSpPr/>
          <p:nvPr/>
        </p:nvSpPr>
        <p:spPr>
          <a:xfrm>
            <a:off x="8215338" y="428625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3" action="ppaction://hlinksldjump"/>
          </p:cNvPr>
          <p:cNvSpPr/>
          <p:nvPr/>
        </p:nvSpPr>
        <p:spPr>
          <a:xfrm>
            <a:off x="8215338" y="328612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10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1026" name="Picture 2" descr="C:\Users\ae\indirilenler\2024-03-17_13-24-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3475"/>
            <a:ext cx="7416824" cy="518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1.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143644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1026" name="Picture 2" descr="G:\BELGELERİM\RESİMLERİM\ANİMASYONLAR\globe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8604"/>
            <a:ext cx="533400" cy="533400"/>
          </a:xfrm>
          <a:prstGeom prst="rect">
            <a:avLst/>
          </a:prstGeom>
          <a:noFill/>
        </p:spPr>
      </p:pic>
      <p:pic>
        <p:nvPicPr>
          <p:cNvPr id="1028" name="Picture 4" descr="G:\BELGELERİM\RESİMLERİM\ANİMASYONLAR\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3714752"/>
            <a:ext cx="1142976" cy="1790700"/>
          </a:xfrm>
          <a:prstGeom prst="rect">
            <a:avLst/>
          </a:prstGeom>
          <a:noFill/>
        </p:spPr>
      </p:pic>
      <p:pic>
        <p:nvPicPr>
          <p:cNvPr id="5" name="Picture 2" descr="C:\Users\ae\indirilenler\2024-03-17_13-27-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6" y="1214422"/>
            <a:ext cx="6686578" cy="45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2.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28586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28599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28625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3" action="ppaction://hlinksldjump"/>
          </p:cNvPr>
          <p:cNvSpPr/>
          <p:nvPr/>
        </p:nvSpPr>
        <p:spPr>
          <a:xfrm>
            <a:off x="8215338" y="328612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10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1026" name="Picture 2" descr="C:\Users\ae\indirilenler\2024-03-17_13-32-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3001"/>
            <a:ext cx="6408712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2.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72206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2051" name="Picture 3" descr="G:\BELGELERİM\RESİMLERİM\ANİMASYONLAR\3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0"/>
            <a:ext cx="1419225" cy="1071546"/>
          </a:xfrm>
          <a:prstGeom prst="rect">
            <a:avLst/>
          </a:prstGeom>
          <a:noFill/>
        </p:spPr>
      </p:pic>
      <p:pic>
        <p:nvPicPr>
          <p:cNvPr id="2050" name="Picture 2" descr="C:\Users\ae\indirilenler\2024-03-17_13-34-4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22" y="1071545"/>
            <a:ext cx="5114925" cy="48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3.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28586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285992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2" action="ppaction://hlinksldjump"/>
          </p:cNvPr>
          <p:cNvSpPr/>
          <p:nvPr/>
        </p:nvSpPr>
        <p:spPr>
          <a:xfrm>
            <a:off x="8215338" y="428625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3" action="ppaction://hlinksldjump"/>
          </p:cNvPr>
          <p:cNvSpPr/>
          <p:nvPr/>
        </p:nvSpPr>
        <p:spPr>
          <a:xfrm>
            <a:off x="8215338" y="328612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" name="10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1026" name="Picture 2" descr="C:\Users\ae\indirilenler\2024-03-17_13-53-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3014"/>
            <a:ext cx="7056784" cy="54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3. SORUNUN CEVABI</a:t>
            </a:r>
          </a:p>
        </p:txBody>
      </p:sp>
      <p:sp>
        <p:nvSpPr>
          <p:cNvPr id="11" name="10 Komut Düğmesi: Giriş">
            <a:hlinkClick r:id="rId2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omut Düğmesi: İleri veya Sonraki">
            <a:hlinkClick r:id="" action="ppaction://hlinkshowjump?jump=nextslide" highlightClick="1"/>
          </p:cNvPr>
          <p:cNvSpPr/>
          <p:nvPr/>
        </p:nvSpPr>
        <p:spPr>
          <a:xfrm>
            <a:off x="6215074" y="6000768"/>
            <a:ext cx="107157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Komut Düğmesi: Geri veya Önceki">
            <a:hlinkClick r:id="" action="ppaction://hlinkshowjump?jump=previousslide" highlightClick="1"/>
          </p:cNvPr>
          <p:cNvSpPr/>
          <p:nvPr/>
        </p:nvSpPr>
        <p:spPr>
          <a:xfrm>
            <a:off x="1142976" y="6143644"/>
            <a:ext cx="1143008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Küp"/>
          <p:cNvSpPr/>
          <p:nvPr/>
        </p:nvSpPr>
        <p:spPr>
          <a:xfrm>
            <a:off x="2714612" y="6072206"/>
            <a:ext cx="3214710" cy="571480"/>
          </a:xfrm>
          <a:prstGeom prst="cub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9900"/>
                </a:solidFill>
              </a:rPr>
              <a:t>TEBRİKLER</a:t>
            </a:r>
          </a:p>
        </p:txBody>
      </p:sp>
      <p:pic>
        <p:nvPicPr>
          <p:cNvPr id="14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143644"/>
            <a:ext cx="500066" cy="500066"/>
          </a:xfrm>
          <a:prstGeom prst="rect">
            <a:avLst/>
          </a:prstGeom>
          <a:noFill/>
        </p:spPr>
      </p:pic>
      <p:pic>
        <p:nvPicPr>
          <p:cNvPr id="15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214422"/>
            <a:ext cx="1000100" cy="928694"/>
          </a:xfrm>
          <a:prstGeom prst="rect">
            <a:avLst/>
          </a:prstGeom>
          <a:noFill/>
        </p:spPr>
      </p:pic>
      <p:pic>
        <p:nvPicPr>
          <p:cNvPr id="17" name="Picture 3" descr="C:\Users\ali\AppData\Local\Microsoft\Windows\Temporary Internet Files\Content.IE5\ZALHBXO7\1024px-Approve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143644"/>
            <a:ext cx="500066" cy="500066"/>
          </a:xfrm>
          <a:prstGeom prst="rect">
            <a:avLst/>
          </a:prstGeom>
          <a:noFill/>
        </p:spPr>
      </p:pic>
      <p:pic>
        <p:nvPicPr>
          <p:cNvPr id="3074" name="Picture 2" descr="G:\BELGELERİM\RESİMLERİM\ANİMASYONLAR\63000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652" y="3000372"/>
            <a:ext cx="571504" cy="2476500"/>
          </a:xfrm>
          <a:prstGeom prst="rect">
            <a:avLst/>
          </a:prstGeom>
          <a:noFill/>
        </p:spPr>
      </p:pic>
      <p:pic>
        <p:nvPicPr>
          <p:cNvPr id="2050" name="Picture 2" descr="C:\Users\ae\indirilenler\2024-03-17_13-54-3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1"/>
            <a:ext cx="7205663" cy="48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68006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4. SORU</a:t>
            </a:r>
          </a:p>
        </p:txBody>
      </p:sp>
      <p:sp>
        <p:nvSpPr>
          <p:cNvPr id="5" name="4 Oval">
            <a:hlinkClick r:id="rId2" action="ppaction://hlinksldjump"/>
          </p:cNvPr>
          <p:cNvSpPr/>
          <p:nvPr/>
        </p:nvSpPr>
        <p:spPr>
          <a:xfrm>
            <a:off x="8215338" y="1142984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5 Oval">
            <a:hlinkClick r:id="rId2" action="ppaction://hlinksldjump"/>
          </p:cNvPr>
          <p:cNvSpPr/>
          <p:nvPr/>
        </p:nvSpPr>
        <p:spPr>
          <a:xfrm>
            <a:off x="8215338" y="2143116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6 Oval">
            <a:hlinkClick r:id="rId3" action="ppaction://hlinksldjump"/>
          </p:cNvPr>
          <p:cNvSpPr/>
          <p:nvPr/>
        </p:nvSpPr>
        <p:spPr>
          <a:xfrm>
            <a:off x="8215338" y="4143380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8 Oval">
            <a:hlinkClick r:id="rId2" action="ppaction://hlinksldjump"/>
          </p:cNvPr>
          <p:cNvSpPr/>
          <p:nvPr/>
        </p:nvSpPr>
        <p:spPr>
          <a:xfrm>
            <a:off x="8215338" y="3143248"/>
            <a:ext cx="714380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9 Komut Düğmesi: Giriş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G:\BELGELERİM\RESİMLERİM\ANİMASYONLAR\GİF\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571768" cy="595334"/>
          </a:xfrm>
          <a:prstGeom prst="rect">
            <a:avLst/>
          </a:prstGeom>
          <a:noFill/>
        </p:spPr>
      </p:pic>
      <p:pic>
        <p:nvPicPr>
          <p:cNvPr id="3074" name="Picture 2" descr="C:\Users\ae\indirilenler\2024-03-17_14-02-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28749"/>
            <a:ext cx="6881988" cy="48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677</TotalTime>
  <Words>180</Words>
  <Application>Microsoft Office PowerPoint</Application>
  <PresentationFormat>Ekran Gösterisi (4:3)</PresentationFormat>
  <Paragraphs>91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Wingdings</vt:lpstr>
      <vt:lpstr>Wingdings 2</vt:lpstr>
      <vt:lpstr>Zengin</vt:lpstr>
      <vt:lpstr>Kutadgu bilig  anlamını bil  oyunu</vt:lpstr>
      <vt:lpstr>PowerPoint Sunusu</vt:lpstr>
      <vt:lpstr>1. SORU</vt:lpstr>
      <vt:lpstr>1. SORUNUN CEVABI</vt:lpstr>
      <vt:lpstr>2. SORU</vt:lpstr>
      <vt:lpstr>2. SORUNUN CEVABI</vt:lpstr>
      <vt:lpstr>3. SORU</vt:lpstr>
      <vt:lpstr>3. SORUNUN CEVABI</vt:lpstr>
      <vt:lpstr>4. SORU</vt:lpstr>
      <vt:lpstr>4. SORUNUN CEVABI</vt:lpstr>
      <vt:lpstr>5. SORU</vt:lpstr>
      <vt:lpstr>5. SORUNUN CEVABI</vt:lpstr>
      <vt:lpstr>6. SORU</vt:lpstr>
      <vt:lpstr>6. SORUNUN CEVABI</vt:lpstr>
      <vt:lpstr>7. SORU</vt:lpstr>
      <vt:lpstr>7. SORUNUN CEVABI</vt:lpstr>
      <vt:lpstr>8. SORU</vt:lpstr>
      <vt:lpstr>8. SORUNUN CEVABI</vt:lpstr>
      <vt:lpstr>9. SORU</vt:lpstr>
      <vt:lpstr>9. SORUNUN CEVABI</vt:lpstr>
      <vt:lpstr>10. SORU</vt:lpstr>
      <vt:lpstr>10. SORUNUN CEVABI</vt:lpstr>
      <vt:lpstr>TEBRİKLER</vt:lpstr>
      <vt:lpstr>TEKRAR DENE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 TÜRKÇE ÖRNEK SORULAR</dc:title>
  <dc:creator>ali</dc:creator>
  <cp:lastModifiedBy>Kullanıcı</cp:lastModifiedBy>
  <cp:revision>119</cp:revision>
  <dcterms:created xsi:type="dcterms:W3CDTF">2018-02-10T21:05:23Z</dcterms:created>
  <dcterms:modified xsi:type="dcterms:W3CDTF">2024-12-24T10:03:30Z</dcterms:modified>
</cp:coreProperties>
</file>